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7708900" cy="10763250"/>
  <p:notesSz cx="7708900" cy="107632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1458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3403" y="3301174"/>
            <a:ext cx="6385242" cy="2236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26807" y="5963412"/>
            <a:ext cx="5258435" cy="26622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5602" y="2449258"/>
            <a:ext cx="3267741" cy="70283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68705" y="2449258"/>
            <a:ext cx="3267741" cy="70283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5602" y="425958"/>
            <a:ext cx="6760845" cy="17038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5602" y="2449258"/>
            <a:ext cx="6760845" cy="70283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54097" y="9903524"/>
            <a:ext cx="2403856" cy="5324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5602" y="9903524"/>
            <a:ext cx="1727771" cy="5324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08676" y="9903524"/>
            <a:ext cx="1727771" cy="5324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011" y="374904"/>
            <a:ext cx="7333487" cy="1018184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97763"/>
            <a:ext cx="7676388" cy="1035557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5156"/>
            <a:ext cx="7680960" cy="106527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5155"/>
            <a:ext cx="7562088" cy="1058417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48" y="73152"/>
            <a:ext cx="7415784" cy="102412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Custom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suman kumar</dc:creator>
  <cp:lastModifiedBy>suman kumar</cp:lastModifiedBy>
  <cp:revision>1</cp:revision>
  <dcterms:created xsi:type="dcterms:W3CDTF">2025-01-28T12:27:23Z</dcterms:created>
  <dcterms:modified xsi:type="dcterms:W3CDTF">2025-01-28T12:27:56Z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2019-03-12T00:00:00Z</vt:filetime>
  </property>
  <property fmtid="{D5CDD505-2E9C-101B-9397-08002B2CF9AE}" pid="3" name="Creator">
    <vt:lpwstr>Canon </vt:lpwstr>
  </property>
  <property fmtid="{D5CDD505-2E9C-101B-9397-08002B2CF9AE}" pid="4" name="LastSaved">
    <vt:filetime>2025-01-28T00:00:00Z</vt:filetime>
  </property>
  <property fmtid="{D5CDD505-2E9C-101B-9397-08002B2CF9AE}" pid="5" name="Producer">
    <vt:lpwstr>3-Heights(TM) PDF Security Shell 4.8.25.2 (http://www.pdf-tools.com)</vt:lpwstr>
  </property>
</Properties>
</file>